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3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76936-B5FB-4E37-AD97-C37130EF5D38}" type="datetimeFigureOut">
              <a:rPr lang="it-IT" smtClean="0"/>
              <a:t>14/05/2015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D2CFB-70B8-41F9-8DF1-787A324084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6247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76936-B5FB-4E37-AD97-C37130EF5D38}" type="datetimeFigureOut">
              <a:rPr lang="it-IT" smtClean="0"/>
              <a:t>14/05/2015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D2CFB-70B8-41F9-8DF1-787A324084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0653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76936-B5FB-4E37-AD97-C37130EF5D38}" type="datetimeFigureOut">
              <a:rPr lang="it-IT" smtClean="0"/>
              <a:t>14/05/2015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D2CFB-70B8-41F9-8DF1-787A324084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982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76936-B5FB-4E37-AD97-C37130EF5D38}" type="datetimeFigureOut">
              <a:rPr lang="it-IT" smtClean="0"/>
              <a:t>14/05/2015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D2CFB-70B8-41F9-8DF1-787A324084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0500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76936-B5FB-4E37-AD97-C37130EF5D38}" type="datetimeFigureOut">
              <a:rPr lang="it-IT" smtClean="0"/>
              <a:t>14/05/2015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D2CFB-70B8-41F9-8DF1-787A324084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6983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76936-B5FB-4E37-AD97-C37130EF5D38}" type="datetimeFigureOut">
              <a:rPr lang="it-IT" smtClean="0"/>
              <a:t>14/05/2015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D2CFB-70B8-41F9-8DF1-787A324084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9306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76936-B5FB-4E37-AD97-C37130EF5D38}" type="datetimeFigureOut">
              <a:rPr lang="it-IT" smtClean="0"/>
              <a:t>14/05/2015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D2CFB-70B8-41F9-8DF1-787A324084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5689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76936-B5FB-4E37-AD97-C37130EF5D38}" type="datetimeFigureOut">
              <a:rPr lang="it-IT" smtClean="0"/>
              <a:t>14/05/2015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D2CFB-70B8-41F9-8DF1-787A324084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4497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76936-B5FB-4E37-AD97-C37130EF5D38}" type="datetimeFigureOut">
              <a:rPr lang="it-IT" smtClean="0"/>
              <a:t>14/05/2015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D2CFB-70B8-41F9-8DF1-787A324084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698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76936-B5FB-4E37-AD97-C37130EF5D38}" type="datetimeFigureOut">
              <a:rPr lang="it-IT" smtClean="0"/>
              <a:t>14/05/2015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D2CFB-70B8-41F9-8DF1-787A324084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986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76936-B5FB-4E37-AD97-C37130EF5D38}" type="datetimeFigureOut">
              <a:rPr lang="it-IT" smtClean="0"/>
              <a:t>14/05/2015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D2CFB-70B8-41F9-8DF1-787A324084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5064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76936-B5FB-4E37-AD97-C37130EF5D38}" type="datetimeFigureOut">
              <a:rPr lang="it-IT" smtClean="0"/>
              <a:t>14/05/2015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D2CFB-70B8-41F9-8DF1-787A324084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990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film_medic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3300" y="300489"/>
            <a:ext cx="8464491" cy="641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0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31707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Tekno</dc:creator>
  <cp:lastModifiedBy>Tekno</cp:lastModifiedBy>
  <cp:revision>1</cp:revision>
  <dcterms:created xsi:type="dcterms:W3CDTF">2015-05-14T11:09:34Z</dcterms:created>
  <dcterms:modified xsi:type="dcterms:W3CDTF">2015-05-14T11:10:46Z</dcterms:modified>
</cp:coreProperties>
</file>